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D0AD-A3E9-4A8C-9E20-D4BE11A81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62F19-84BF-460F-9607-B7F62F048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2B7E4-390F-47DF-B768-8BD3BF2D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04B1-3AC1-4BE9-84EC-FEDF68741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B3ED-7593-410F-840F-7B4714E64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EE577-4377-454B-9E03-9C069C8B6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BA92-4528-4A79-B6DF-ABE0944CD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56094-516E-4C3B-A293-62E94D8C0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398B6-BAAB-44B7-884E-7038CC65B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6AFE0-AE5F-457C-A90C-3FB1915E8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F712F-E67A-4581-A274-B62B69544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4945-6E73-4A49-BD1E-BB71F7A0E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A785A-ECE0-4848-A40F-12F96B77A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477000" cy="609600"/>
          </a:xfrm>
        </p:spPr>
        <p:txBody>
          <a:bodyPr/>
          <a:lstStyle/>
          <a:p>
            <a:pPr algn="l"/>
            <a:r>
              <a:rPr lang="en-US" sz="2400" b="1" smtClean="0">
                <a:solidFill>
                  <a:srgbClr val="FF0000"/>
                </a:solidFill>
                <a:latin typeface="Arial" charset="0"/>
              </a:rPr>
              <a:t>Quality Alert 092711- </a:t>
            </a:r>
            <a:r>
              <a:rPr lang="en-US" sz="2000" b="1" smtClean="0">
                <a:solidFill>
                  <a:srgbClr val="FF0000"/>
                </a:solidFill>
                <a:latin typeface="Arial" charset="0"/>
              </a:rPr>
              <a:t>Helac “Bleed” Procedure</a:t>
            </a:r>
            <a:endParaRPr lang="en-US" sz="3000" b="1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8575">
            <a:solidFill>
              <a:srgbClr val="E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6705600" y="6613525"/>
            <a:ext cx="2438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latin typeface="Arial" charset="0"/>
              </a:rPr>
              <a:t>{QA 092711}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447800" y="6858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Date= 9/27/2011</a:t>
            </a:r>
          </a:p>
        </p:txBody>
      </p:sp>
      <p:pic>
        <p:nvPicPr>
          <p:cNvPr id="2054" name="Picture 18" descr="F:\Graphic Standards\Powerboss\Logos and swishes\PowerBoss logo ora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19388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IMG_0671edited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 l="8333" r="16667" b="11111"/>
          <a:stretch>
            <a:fillRect/>
          </a:stretch>
        </p:blipFill>
        <p:spPr bwMode="auto">
          <a:xfrm>
            <a:off x="228600" y="1524000"/>
            <a:ext cx="185102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" descr="IMG_0673edited"/>
          <p:cNvPicPr>
            <a:picLocks noChangeAspect="1" noChangeArrowheads="1"/>
          </p:cNvPicPr>
          <p:nvPr/>
        </p:nvPicPr>
        <p:blipFill>
          <a:blip r:embed="rId4" cstate="print">
            <a:lum contrast="6000"/>
          </a:blip>
          <a:srcRect l="14163" t="17545"/>
          <a:stretch>
            <a:fillRect/>
          </a:stretch>
        </p:blipFill>
        <p:spPr bwMode="auto">
          <a:xfrm>
            <a:off x="6553200" y="1524000"/>
            <a:ext cx="23098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6" descr="IMG_0674edited"/>
          <p:cNvPicPr>
            <a:picLocks noChangeAspect="1" noChangeArrowheads="1"/>
          </p:cNvPicPr>
          <p:nvPr/>
        </p:nvPicPr>
        <p:blipFill>
          <a:blip r:embed="rId5" cstate="print">
            <a:lum contrast="6000"/>
          </a:blip>
          <a:srcRect l="7022" t="21701" r="21548"/>
          <a:stretch>
            <a:fillRect/>
          </a:stretch>
        </p:blipFill>
        <p:spPr bwMode="auto">
          <a:xfrm>
            <a:off x="6858000" y="4114800"/>
            <a:ext cx="18684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7" descr="U:\dennhest\Quality Issues\Quality Alert\Helac Bleed Procedure\IMG_2216.jpg"/>
          <p:cNvPicPr>
            <a:picLocks noChangeAspect="1" noChangeArrowheads="1"/>
          </p:cNvPicPr>
          <p:nvPr/>
        </p:nvPicPr>
        <p:blipFill>
          <a:blip r:embed="rId6" cstate="print"/>
          <a:srcRect l="28125" t="31250" r="34375" b="31250"/>
          <a:stretch>
            <a:fillRect/>
          </a:stretch>
        </p:blipFill>
        <p:spPr bwMode="auto">
          <a:xfrm>
            <a:off x="228600" y="48768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"/>
          <p:cNvPicPr>
            <a:picLocks noChangeAspect="1" noChangeArrowheads="1"/>
          </p:cNvPicPr>
          <p:nvPr/>
        </p:nvPicPr>
        <p:blipFill>
          <a:blip r:embed="rId7" cstate="print"/>
          <a:srcRect l="1563" t="14583" r="12500" b="2083"/>
          <a:stretch>
            <a:fillRect/>
          </a:stretch>
        </p:blipFill>
        <p:spPr bwMode="auto">
          <a:xfrm>
            <a:off x="228600" y="3505200"/>
            <a:ext cx="18288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9" descr="U:\dennhest\Quality Issues\Quality Alert\Helac Bleed Procedure\IMG_1419.jpg"/>
          <p:cNvPicPr>
            <a:picLocks noChangeAspect="1" noChangeArrowheads="1"/>
          </p:cNvPicPr>
          <p:nvPr/>
        </p:nvPicPr>
        <p:blipFill>
          <a:blip r:embed="rId8" cstate="print"/>
          <a:srcRect l="18750" r="27083" b="7813"/>
          <a:stretch>
            <a:fillRect/>
          </a:stretch>
        </p:blipFill>
        <p:spPr bwMode="auto">
          <a:xfrm>
            <a:off x="2133600" y="1592263"/>
            <a:ext cx="822325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Box 26"/>
          <p:cNvSpPr txBox="1">
            <a:spLocks noChangeArrowheads="1"/>
          </p:cNvSpPr>
          <p:nvPr/>
        </p:nvSpPr>
        <p:spPr bwMode="auto">
          <a:xfrm>
            <a:off x="2092325" y="909638"/>
            <a:ext cx="5527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Helac Steering Actuator “Bleed” Procedure</a:t>
            </a:r>
          </a:p>
        </p:txBody>
      </p:sp>
      <p:sp>
        <p:nvSpPr>
          <p:cNvPr id="2062" name="TextBox 27"/>
          <p:cNvSpPr txBox="1">
            <a:spLocks noChangeArrowheads="1"/>
          </p:cNvSpPr>
          <p:nvPr/>
        </p:nvSpPr>
        <p:spPr bwMode="auto">
          <a:xfrm>
            <a:off x="3048000" y="1989138"/>
            <a:ext cx="1752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1. Located “Upper” Helac “Bleed Port”</a:t>
            </a:r>
          </a:p>
        </p:txBody>
      </p:sp>
      <p:cxnSp>
        <p:nvCxnSpPr>
          <p:cNvPr id="2063" name="Straight Arrow Connector 44"/>
          <p:cNvCxnSpPr>
            <a:cxnSpLocks noChangeShapeType="1"/>
          </p:cNvCxnSpPr>
          <p:nvPr/>
        </p:nvCxnSpPr>
        <p:spPr bwMode="auto">
          <a:xfrm flipH="1">
            <a:off x="3048000" y="1905000"/>
            <a:ext cx="685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64" name="TextBox 48"/>
          <p:cNvSpPr txBox="1">
            <a:spLocks noChangeArrowheads="1"/>
          </p:cNvSpPr>
          <p:nvPr/>
        </p:nvSpPr>
        <p:spPr bwMode="auto">
          <a:xfrm>
            <a:off x="2133600" y="4303713"/>
            <a:ext cx="1905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2. Thread the “bleed hose/fitting Assembly” in to the “Upper” Helac “Bleed Port”</a:t>
            </a:r>
          </a:p>
        </p:txBody>
      </p:sp>
      <p:cxnSp>
        <p:nvCxnSpPr>
          <p:cNvPr id="2065" name="Straight Arrow Connector 50"/>
          <p:cNvCxnSpPr>
            <a:cxnSpLocks noChangeShapeType="1"/>
          </p:cNvCxnSpPr>
          <p:nvPr/>
        </p:nvCxnSpPr>
        <p:spPr bwMode="auto">
          <a:xfrm flipH="1">
            <a:off x="2057400" y="5257800"/>
            <a:ext cx="6096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66" name="TextBox 52"/>
          <p:cNvSpPr txBox="1">
            <a:spLocks noChangeArrowheads="1"/>
          </p:cNvSpPr>
          <p:nvPr/>
        </p:nvSpPr>
        <p:spPr bwMode="auto">
          <a:xfrm>
            <a:off x="4800600" y="1524000"/>
            <a:ext cx="1828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3. Remove the hydraulic reservoir fill cap, insert the end of the bleed hose</a:t>
            </a:r>
          </a:p>
        </p:txBody>
      </p:sp>
      <p:cxnSp>
        <p:nvCxnSpPr>
          <p:cNvPr id="2067" name="Straight Arrow Connector 54"/>
          <p:cNvCxnSpPr>
            <a:cxnSpLocks noChangeShapeType="1"/>
          </p:cNvCxnSpPr>
          <p:nvPr/>
        </p:nvCxnSpPr>
        <p:spPr bwMode="auto">
          <a:xfrm flipV="1">
            <a:off x="5791200" y="2514600"/>
            <a:ext cx="6096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68" name="TextBox 55"/>
          <p:cNvSpPr txBox="1">
            <a:spLocks noChangeArrowheads="1"/>
          </p:cNvSpPr>
          <p:nvPr/>
        </p:nvSpPr>
        <p:spPr bwMode="auto">
          <a:xfrm>
            <a:off x="4648200" y="3276600"/>
            <a:ext cx="396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4. Start the engine and place the engine in “High RPM” position. </a:t>
            </a:r>
          </a:p>
        </p:txBody>
      </p:sp>
      <p:sp>
        <p:nvSpPr>
          <p:cNvPr id="2069" name="TextBox 56"/>
          <p:cNvSpPr txBox="1">
            <a:spLocks noChangeArrowheads="1"/>
          </p:cNvSpPr>
          <p:nvPr/>
        </p:nvSpPr>
        <p:spPr bwMode="auto">
          <a:xfrm>
            <a:off x="4724400" y="41910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5. Turn the steering all the way to the left, then back to the right. Repeat this step until no air is visible in the “Bleed Hose”</a:t>
            </a:r>
          </a:p>
        </p:txBody>
      </p:sp>
      <p:sp>
        <p:nvSpPr>
          <p:cNvPr id="2070" name="TextBox 57"/>
          <p:cNvSpPr txBox="1">
            <a:spLocks noChangeArrowheads="1"/>
          </p:cNvSpPr>
          <p:nvPr/>
        </p:nvSpPr>
        <p:spPr bwMode="auto">
          <a:xfrm>
            <a:off x="2362200" y="5867400"/>
            <a:ext cx="617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Repeat steps 1-5 for “Lower” Helac “Bleed Port”</a:t>
            </a:r>
          </a:p>
          <a:p>
            <a:r>
              <a:rPr lang="en-US" sz="1200" b="1"/>
              <a:t>Note: Using paint marker, mark the letter “B” (Bleed) and your initials on the Helac mount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151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Quality Alert 092711- Helac “Bleed” Procedure</vt:lpstr>
    </vt:vector>
  </TitlesOfParts>
  <Company>Ingersoll-Rand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beasletm</dc:creator>
  <cp:lastModifiedBy>gregfish</cp:lastModifiedBy>
  <cp:revision>46</cp:revision>
  <dcterms:created xsi:type="dcterms:W3CDTF">2004-07-27T21:02:52Z</dcterms:created>
  <dcterms:modified xsi:type="dcterms:W3CDTF">2011-10-20T15:07:26Z</dcterms:modified>
</cp:coreProperties>
</file>